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71" r:id="rId9"/>
    <p:sldId id="272" r:id="rId10"/>
    <p:sldId id="273" r:id="rId11"/>
    <p:sldId id="275" r:id="rId12"/>
    <p:sldId id="267" r:id="rId13"/>
    <p:sldId id="266" r:id="rId14"/>
    <p:sldId id="268" r:id="rId15"/>
    <p:sldId id="265" r:id="rId16"/>
    <p:sldId id="274" r:id="rId17"/>
    <p:sldId id="276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74137-D1F3-41D6-B82F-5B3AC8C4B770}" type="datetimeFigureOut">
              <a:rPr lang="nl-NL" smtClean="0"/>
              <a:t>22-9-2019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B078-D054-4A9C-97A8-DEE8CD310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41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02:01 – bekend punt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EB078-D054-4A9C-97A8-DEE8CD31095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421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EB078-D054-4A9C-97A8-DEE8CD31095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553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EB078-D054-4A9C-97A8-DEE8CD31095E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41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22-9-2019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etconsult.nl/nl/hom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1701573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rial" pitchFamily="34" charset="0"/>
                <a:cs typeface="Arial" pitchFamily="34" charset="0"/>
              </a:rPr>
              <a:t>Landmeten en waterpassen</a:t>
            </a: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lucht, object&#10;&#10;Automatisch gegenereerde beschrijving">
            <a:extLst>
              <a:ext uri="{FF2B5EF4-FFF2-40B4-BE49-F238E27FC236}">
                <a16:creationId xmlns:a16="http://schemas.microsoft.com/office/drawing/2014/main" id="{32A2FC28-F2F2-4843-A216-8ECFB4474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96752"/>
            <a:ext cx="7620000" cy="5715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2A96AB-A574-4B9F-865C-5E52F5632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Materieel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9DC7BB-55C6-42DE-9F2A-433C1CCAB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5661248"/>
          </a:xfrm>
        </p:spPr>
        <p:txBody>
          <a:bodyPr>
            <a:normAutofit/>
          </a:bodyPr>
          <a:lstStyle/>
          <a:p>
            <a:r>
              <a:rPr lang="nl-NL" dirty="0"/>
              <a:t>Laser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sz="1800" dirty="0"/>
          </a:p>
          <a:p>
            <a:pPr marL="0" indent="0" algn="r">
              <a:buNone/>
            </a:pPr>
            <a:r>
              <a:rPr lang="nl-NL" sz="1000" dirty="0"/>
              <a:t>Bron: bouwlaser.nl</a:t>
            </a:r>
          </a:p>
        </p:txBody>
      </p:sp>
    </p:spTree>
    <p:extLst>
      <p:ext uri="{BB962C8B-B14F-4D97-AF65-F5344CB8AC3E}">
        <p14:creationId xmlns:p14="http://schemas.microsoft.com/office/powerpoint/2010/main" val="4125896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99822A-B04B-42D8-A44D-77366472B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Toepassing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B97A6A-9190-4898-982A-DFEEA444D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278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A9E1CA-79FA-49D5-B23C-1EEEC43EB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60E9AB-A1AB-4E6E-A822-F1DF6A7F1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http://www.meetconsult.nl/nl/home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460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BE5A4-057F-4307-B724-92DA10D61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Materieel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D3A4B-D19B-45D7-BB3B-749CB131E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5661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Total station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1800" dirty="0"/>
          </a:p>
          <a:p>
            <a:pPr marL="0" indent="0" algn="r">
              <a:buNone/>
            </a:pPr>
            <a:r>
              <a:rPr lang="nl-NL" sz="1000" dirty="0"/>
              <a:t>Bron: topconpositioning.com</a:t>
            </a:r>
          </a:p>
        </p:txBody>
      </p:sp>
      <p:pic>
        <p:nvPicPr>
          <p:cNvPr id="5" name="Afbeelding 4" descr="Afbeelding met lucht, grond, buiten, stof&#10;&#10;Automatisch gegenereerde beschrijving">
            <a:extLst>
              <a:ext uri="{FF2B5EF4-FFF2-40B4-BE49-F238E27FC236}">
                <a16:creationId xmlns:a16="http://schemas.microsoft.com/office/drawing/2014/main" id="{05F36EC4-A43D-4CE1-A8E9-4F9E9F520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4" y="1781175"/>
            <a:ext cx="7194376" cy="479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53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B0CDC-528D-4730-BA90-74A2A6FB9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Sattelieten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945FF1-C969-4F8E-8A84-50615E4D7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Welke satellietnavigatiesystemen kennen jullie?</a:t>
            </a:r>
          </a:p>
          <a:p>
            <a:pPr>
              <a:buFontTx/>
              <a:buChar char="-"/>
            </a:pPr>
            <a:r>
              <a:rPr lang="nl-NL" dirty="0"/>
              <a:t>GPS (Verenigde Staten)</a:t>
            </a:r>
          </a:p>
          <a:p>
            <a:pPr>
              <a:buFontTx/>
              <a:buChar char="-"/>
            </a:pPr>
            <a:r>
              <a:rPr lang="nl-NL" dirty="0" err="1"/>
              <a:t>Galileo</a:t>
            </a:r>
            <a:r>
              <a:rPr lang="nl-NL" dirty="0"/>
              <a:t> (EU)</a:t>
            </a:r>
          </a:p>
          <a:p>
            <a:pPr>
              <a:buFontTx/>
              <a:buChar char="-"/>
            </a:pPr>
            <a:r>
              <a:rPr lang="nl-NL" dirty="0"/>
              <a:t>GLONASS (Rusland)</a:t>
            </a:r>
          </a:p>
          <a:p>
            <a:pPr>
              <a:buFontTx/>
              <a:buChar char="-"/>
            </a:pPr>
            <a:r>
              <a:rPr lang="nl-NL" dirty="0" err="1"/>
              <a:t>Beidou</a:t>
            </a:r>
            <a:r>
              <a:rPr lang="nl-NL" dirty="0"/>
              <a:t> (China)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dirty="0"/>
              <a:t>GNSS: Global </a:t>
            </a:r>
            <a:r>
              <a:rPr lang="nl-NL" dirty="0" err="1"/>
              <a:t>Navigation</a:t>
            </a:r>
            <a:r>
              <a:rPr lang="nl-NL" dirty="0"/>
              <a:t> </a:t>
            </a:r>
            <a:r>
              <a:rPr lang="nl-NL" dirty="0" err="1"/>
              <a:t>Satellite</a:t>
            </a:r>
            <a:r>
              <a:rPr lang="nl-NL" dirty="0"/>
              <a:t> System</a:t>
            </a:r>
          </a:p>
          <a:p>
            <a:pPr marL="0" indent="0" algn="r">
              <a:buNone/>
            </a:pPr>
            <a:r>
              <a:rPr lang="nl-NL" b="1" dirty="0"/>
              <a:t>Wereldwijde dekking</a:t>
            </a:r>
          </a:p>
        </p:txBody>
      </p:sp>
    </p:spTree>
    <p:extLst>
      <p:ext uri="{BB962C8B-B14F-4D97-AF65-F5344CB8AC3E}">
        <p14:creationId xmlns:p14="http://schemas.microsoft.com/office/powerpoint/2010/main" val="368380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818D83-72B6-49A1-8391-1C272EDA0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Materieel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4C6F09-A0C9-4D54-870B-BD08BF1D9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5661248"/>
          </a:xfrm>
        </p:spPr>
        <p:txBody>
          <a:bodyPr>
            <a:normAutofit/>
          </a:bodyPr>
          <a:lstStyle/>
          <a:p>
            <a:r>
              <a:rPr lang="nl-NL" dirty="0"/>
              <a:t>GPS-DGNSS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sz="1800" dirty="0"/>
          </a:p>
          <a:p>
            <a:pPr marL="0" indent="0" algn="r">
              <a:buNone/>
            </a:pPr>
            <a:r>
              <a:rPr lang="nl-NL" sz="1000" dirty="0"/>
              <a:t>Bron: greenfinder.asia</a:t>
            </a:r>
          </a:p>
        </p:txBody>
      </p:sp>
      <p:pic>
        <p:nvPicPr>
          <p:cNvPr id="5" name="Afbeelding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2DD4F46B-FDC5-4B7A-A800-0D38ACAF2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83" y="1772816"/>
            <a:ext cx="8225125" cy="485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19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818D83-72B6-49A1-8391-1C272EDA0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Materieel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4C6F09-A0C9-4D54-870B-BD08BF1D9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5661248"/>
          </a:xfrm>
        </p:spPr>
        <p:txBody>
          <a:bodyPr>
            <a:normAutofit/>
          </a:bodyPr>
          <a:lstStyle/>
          <a:p>
            <a:r>
              <a:rPr lang="nl-NL" dirty="0"/>
              <a:t>GPS: Global Positioning Network</a:t>
            </a:r>
          </a:p>
          <a:p>
            <a:endParaRPr lang="nl-NL" dirty="0"/>
          </a:p>
          <a:p>
            <a:r>
              <a:rPr lang="nl-NL" dirty="0"/>
              <a:t>DGPS: </a:t>
            </a:r>
            <a:r>
              <a:rPr lang="nl-NL" dirty="0" err="1"/>
              <a:t>Differential</a:t>
            </a:r>
            <a:r>
              <a:rPr lang="nl-NL" dirty="0"/>
              <a:t> Global Positioning Network</a:t>
            </a:r>
          </a:p>
          <a:p>
            <a:endParaRPr lang="nl-NL" dirty="0"/>
          </a:p>
          <a:p>
            <a:r>
              <a:rPr lang="nl-NL" dirty="0"/>
              <a:t>DGNSS: </a:t>
            </a:r>
            <a:r>
              <a:rPr lang="nl-NL" dirty="0" err="1"/>
              <a:t>Differential</a:t>
            </a:r>
            <a:r>
              <a:rPr lang="nl-NL" dirty="0"/>
              <a:t> Global </a:t>
            </a:r>
            <a:r>
              <a:rPr lang="nl-NL" dirty="0" err="1"/>
              <a:t>Navigation</a:t>
            </a:r>
            <a:r>
              <a:rPr lang="nl-NL" dirty="0"/>
              <a:t> </a:t>
            </a:r>
            <a:r>
              <a:rPr lang="nl-NL" dirty="0" err="1"/>
              <a:t>Satellite</a:t>
            </a:r>
            <a:r>
              <a:rPr lang="nl-NL" dirty="0"/>
              <a:t> System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1926103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F654F5-4DA9-479B-9877-C9D33D518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0848E3-9564-4565-9226-18769551B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nl-NL" dirty="0"/>
              <a:t>Wat is het verschil tussen een matenplan en een detailtekening?</a:t>
            </a:r>
          </a:p>
          <a:p>
            <a:pPr>
              <a:buFontTx/>
              <a:buChar char="-"/>
            </a:pPr>
            <a:r>
              <a:rPr lang="nl-NL" dirty="0"/>
              <a:t>Wat is het voordeel van digitaal afstand meten?</a:t>
            </a:r>
          </a:p>
          <a:p>
            <a:pPr>
              <a:buFontTx/>
              <a:buChar char="-"/>
            </a:pPr>
            <a:r>
              <a:rPr lang="nl-NL" dirty="0"/>
              <a:t>Hoeveel graden is een haakse hoek?</a:t>
            </a:r>
          </a:p>
          <a:p>
            <a:pPr>
              <a:buFontTx/>
              <a:buChar char="-"/>
            </a:pPr>
            <a:r>
              <a:rPr lang="nl-NL" dirty="0"/>
              <a:t>Waarvoor dient een hoogtereferentie?</a:t>
            </a:r>
          </a:p>
          <a:p>
            <a:pPr>
              <a:buFontTx/>
              <a:buChar char="-"/>
            </a:pPr>
            <a:r>
              <a:rPr lang="nl-NL" dirty="0"/>
              <a:t>Klopt de volgende stelling? Een straal is een halve diameter.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Verwerk het materieel uit deze presentatie, en licht kort maar bondig toe hoe het materieel gebruik wordt. Laat hiermee zien dat jij het materieel kunt toepassen.</a:t>
            </a:r>
          </a:p>
        </p:txBody>
      </p:sp>
    </p:spTree>
    <p:extLst>
      <p:ext uri="{BB962C8B-B14F-4D97-AF65-F5344CB8AC3E}">
        <p14:creationId xmlns:p14="http://schemas.microsoft.com/office/powerpoint/2010/main" val="141937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64E4926-BA19-4745-A109-C7FF0074B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1200"/>
            <a:ext cx="9144000" cy="360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332656"/>
            <a:ext cx="6645424" cy="648072"/>
          </a:xfrm>
        </p:spPr>
        <p:txBody>
          <a:bodyPr/>
          <a:lstStyle/>
          <a:p>
            <a:r>
              <a:rPr lang="nl-NL" dirty="0"/>
              <a:t>Matenplan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5661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Een matenplan is een tekening waarmee je alle lengten, hoekpunten en hoogtes van werkzaamheden kan uitzetten.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 algn="r">
              <a:buNone/>
            </a:pPr>
            <a:r>
              <a:rPr lang="nl-NL" sz="1100" dirty="0"/>
              <a:t>Bron: www.tuinontwerpcvdv.be/</a:t>
            </a:r>
          </a:p>
        </p:txBody>
      </p:sp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FD9BACD-5D4E-4037-A265-6066418C8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794" y="1916832"/>
            <a:ext cx="4629150" cy="4800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1376" y="332656"/>
            <a:ext cx="6645424" cy="648072"/>
          </a:xfrm>
        </p:spPr>
        <p:txBody>
          <a:bodyPr/>
          <a:lstStyle/>
          <a:p>
            <a:r>
              <a:rPr lang="nl-NL" dirty="0"/>
              <a:t>Technische tekening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56612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Met een technische tekening (ook wel detailtekening genoemd) kun je complexere details uitvoeren.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2200" dirty="0"/>
          </a:p>
          <a:p>
            <a:pPr marL="0" indent="0" algn="r">
              <a:buNone/>
            </a:pPr>
            <a:r>
              <a:rPr lang="nl-NL" sz="1200" dirty="0"/>
              <a:t>Bron: betonstaal.nl</a:t>
            </a:r>
          </a:p>
        </p:txBody>
      </p:sp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8EC338-1203-4502-8FF5-A0E6CE717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Uitzetten van werkzaamheden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D2AA58-72DC-4A70-97C8-E688E5D84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Welk materieel kun je gebruiken voor het uitzetwerk?</a:t>
            </a:r>
          </a:p>
          <a:p>
            <a:pPr>
              <a:buFontTx/>
              <a:buChar char="-"/>
            </a:pPr>
            <a:r>
              <a:rPr lang="nl-NL" dirty="0"/>
              <a:t>Piketten</a:t>
            </a:r>
          </a:p>
          <a:p>
            <a:pPr>
              <a:buFontTx/>
              <a:buChar char="-"/>
            </a:pPr>
            <a:r>
              <a:rPr lang="nl-NL" dirty="0"/>
              <a:t>Draad</a:t>
            </a:r>
          </a:p>
          <a:p>
            <a:pPr>
              <a:buFontTx/>
              <a:buChar char="-"/>
            </a:pPr>
            <a:r>
              <a:rPr lang="nl-NL" dirty="0"/>
              <a:t>Dubbelpentagoonprisma</a:t>
            </a:r>
          </a:p>
          <a:p>
            <a:pPr>
              <a:buFontTx/>
              <a:buChar char="-"/>
            </a:pPr>
            <a:r>
              <a:rPr lang="nl-NL" dirty="0"/>
              <a:t>Jalons</a:t>
            </a:r>
          </a:p>
          <a:p>
            <a:pPr>
              <a:buFontTx/>
              <a:buChar char="-"/>
            </a:pPr>
            <a:r>
              <a:rPr lang="nl-NL" dirty="0"/>
              <a:t>Laser</a:t>
            </a:r>
          </a:p>
          <a:p>
            <a:pPr>
              <a:buFontTx/>
              <a:buChar char="-"/>
            </a:pPr>
            <a:r>
              <a:rPr lang="nl-NL" dirty="0"/>
              <a:t>GPS/RTK</a:t>
            </a:r>
          </a:p>
          <a:p>
            <a:pPr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152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04C878-1D8A-4439-853D-BECD0FE3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Werken vanuit een tekening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307349-9EBF-4E0B-B0DA-653379AC4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Je werkt altijd vanuit een vast peil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Houd rekening met de schaalaanduiding</a:t>
            </a:r>
          </a:p>
        </p:txBody>
      </p:sp>
    </p:spTree>
    <p:extLst>
      <p:ext uri="{BB962C8B-B14F-4D97-AF65-F5344CB8AC3E}">
        <p14:creationId xmlns:p14="http://schemas.microsoft.com/office/powerpoint/2010/main" val="3368999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B789E4-F9EE-432D-B753-11BAC2993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kun je uitzetten?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BE6053-1B38-4410-84AF-77F204DA6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Hoekpunten</a:t>
            </a:r>
          </a:p>
          <a:p>
            <a:r>
              <a:rPr lang="nl-NL" dirty="0"/>
              <a:t>Lengtematen</a:t>
            </a:r>
          </a:p>
          <a:p>
            <a:r>
              <a:rPr lang="nl-NL" dirty="0"/>
              <a:t>Breedtematen</a:t>
            </a:r>
          </a:p>
          <a:p>
            <a:r>
              <a:rPr lang="nl-NL" dirty="0"/>
              <a:t>Hoogtes/dieptes</a:t>
            </a:r>
          </a:p>
        </p:txBody>
      </p:sp>
    </p:spTree>
    <p:extLst>
      <p:ext uri="{BB962C8B-B14F-4D97-AF65-F5344CB8AC3E}">
        <p14:creationId xmlns:p14="http://schemas.microsoft.com/office/powerpoint/2010/main" val="289034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A96AB-A574-4B9F-865C-5E52F5632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Materieel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9DC7BB-55C6-42DE-9F2A-433C1CCAB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5661248"/>
          </a:xfrm>
        </p:spPr>
        <p:txBody>
          <a:bodyPr>
            <a:normAutofit/>
          </a:bodyPr>
          <a:lstStyle/>
          <a:p>
            <a:r>
              <a:rPr lang="nl-NL" dirty="0"/>
              <a:t>Piketten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sz="1800" dirty="0"/>
          </a:p>
          <a:p>
            <a:endParaRPr lang="nl-NL" dirty="0"/>
          </a:p>
          <a:p>
            <a:pPr marL="0" indent="0" algn="r">
              <a:buNone/>
            </a:pPr>
            <a:r>
              <a:rPr lang="nl-NL" sz="1100" dirty="0"/>
              <a:t>Bron: joostdevree.nl</a:t>
            </a:r>
          </a:p>
        </p:txBody>
      </p:sp>
      <p:pic>
        <p:nvPicPr>
          <p:cNvPr id="6" name="Afbeelding 5" descr="Afbeelding met boom, grond, buiten, gras&#10;&#10;Automatisch gegenereerde beschrijving">
            <a:extLst>
              <a:ext uri="{FF2B5EF4-FFF2-40B4-BE49-F238E27FC236}">
                <a16:creationId xmlns:a16="http://schemas.microsoft.com/office/drawing/2014/main" id="{9B1CA0B0-6180-41D6-8FF9-AE0DFAA2F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44824"/>
            <a:ext cx="6396203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40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BAC2D42-4BA9-4D23-8448-72E75A179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704975"/>
            <a:ext cx="5979740" cy="510534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2A96AB-A574-4B9F-865C-5E52F5632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Materieel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9DC7BB-55C6-42DE-9F2A-433C1CCAB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5661248"/>
          </a:xfrm>
        </p:spPr>
        <p:txBody>
          <a:bodyPr>
            <a:normAutofit/>
          </a:bodyPr>
          <a:lstStyle/>
          <a:p>
            <a:r>
              <a:rPr lang="nl-NL" dirty="0"/>
              <a:t>Dubbelpentagoonprisma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sz="1800" dirty="0"/>
          </a:p>
          <a:p>
            <a:pPr marL="0" indent="0" algn="r">
              <a:buNone/>
            </a:pPr>
            <a:r>
              <a:rPr lang="nl-NL" sz="1100" dirty="0"/>
              <a:t>Bron: geometius.nl</a:t>
            </a:r>
          </a:p>
        </p:txBody>
      </p:sp>
    </p:spTree>
    <p:extLst>
      <p:ext uri="{BB962C8B-B14F-4D97-AF65-F5344CB8AC3E}">
        <p14:creationId xmlns:p14="http://schemas.microsoft.com/office/powerpoint/2010/main" val="2876580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A96AB-A574-4B9F-865C-5E52F5632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Materieel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9DC7BB-55C6-42DE-9F2A-433C1CCAB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5661248"/>
          </a:xfrm>
        </p:spPr>
        <p:txBody>
          <a:bodyPr>
            <a:normAutofit/>
          </a:bodyPr>
          <a:lstStyle/>
          <a:p>
            <a:r>
              <a:rPr lang="nl-NL" dirty="0"/>
              <a:t>Jalons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dirty="0"/>
          </a:p>
          <a:p>
            <a:pPr marL="0" indent="0" algn="r">
              <a:buNone/>
            </a:pPr>
            <a:r>
              <a:rPr lang="nl-NL" sz="1000" dirty="0"/>
              <a:t>Bron: entreeding.com</a:t>
            </a:r>
          </a:p>
        </p:txBody>
      </p:sp>
      <p:pic>
        <p:nvPicPr>
          <p:cNvPr id="5" name="Afbeelding 4" descr="Afbeelding met gras, buiten, lucht, atletiek&#10;&#10;Automatisch gegenereerde beschrijving">
            <a:extLst>
              <a:ext uri="{FF2B5EF4-FFF2-40B4-BE49-F238E27FC236}">
                <a16:creationId xmlns:a16="http://schemas.microsoft.com/office/drawing/2014/main" id="{8BA617B6-D29D-4956-BFEB-DC7DA5E39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35964"/>
            <a:ext cx="4219801" cy="560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7247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287</Words>
  <Application>Microsoft Office PowerPoint</Application>
  <PresentationFormat>Diavoorstelling (4:3)</PresentationFormat>
  <Paragraphs>148</Paragraphs>
  <Slides>17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0" baseType="lpstr">
      <vt:lpstr>Arial</vt:lpstr>
      <vt:lpstr>Calibri</vt:lpstr>
      <vt:lpstr>Kantoorthema</vt:lpstr>
      <vt:lpstr>PowerPoint-presentatie</vt:lpstr>
      <vt:lpstr>Matenplan</vt:lpstr>
      <vt:lpstr>Technische tekening</vt:lpstr>
      <vt:lpstr>Uitzetten van werkzaamheden</vt:lpstr>
      <vt:lpstr>Werken vanuit een tekening</vt:lpstr>
      <vt:lpstr>Wat kun je uitzetten?</vt:lpstr>
      <vt:lpstr>Materieel</vt:lpstr>
      <vt:lpstr>Materieel</vt:lpstr>
      <vt:lpstr>Materieel</vt:lpstr>
      <vt:lpstr>Materieel</vt:lpstr>
      <vt:lpstr>Toepassing</vt:lpstr>
      <vt:lpstr>Voorbeeld</vt:lpstr>
      <vt:lpstr>Materieel</vt:lpstr>
      <vt:lpstr>Sattelieten</vt:lpstr>
      <vt:lpstr>Materieel</vt:lpstr>
      <vt:lpstr>Materieel</vt:lpstr>
      <vt:lpstr>Opdracht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l.rodenburg@helicon.nl</dc:creator>
  <cp:lastModifiedBy>Leon Rodenburg</cp:lastModifiedBy>
  <cp:revision>16</cp:revision>
  <dcterms:created xsi:type="dcterms:W3CDTF">2013-11-15T15:05:42Z</dcterms:created>
  <dcterms:modified xsi:type="dcterms:W3CDTF">2019-09-22T20:40:27Z</dcterms:modified>
</cp:coreProperties>
</file>